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89750" cy="1002188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64" y="-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EC6B-574B-48F8-9C05-69E774D206D6}" type="datetimeFigureOut">
              <a:rPr lang="de-DE" smtClean="0"/>
              <a:t>02.11.2024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D6E6-A381-482A-BCE8-BC27A3E3AB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7828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EC6B-574B-48F8-9C05-69E774D206D6}" type="datetimeFigureOut">
              <a:rPr lang="de-DE" smtClean="0"/>
              <a:t>02.11.2024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D6E6-A381-482A-BCE8-BC27A3E3AB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7739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EC6B-574B-48F8-9C05-69E774D206D6}" type="datetimeFigureOut">
              <a:rPr lang="de-DE" smtClean="0"/>
              <a:t>02.11.2024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D6E6-A381-482A-BCE8-BC27A3E3AB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6740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EC6B-574B-48F8-9C05-69E774D206D6}" type="datetimeFigureOut">
              <a:rPr lang="de-DE" smtClean="0"/>
              <a:t>02.11.2024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D6E6-A381-482A-BCE8-BC27A3E3AB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0010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EC6B-574B-48F8-9C05-69E774D206D6}" type="datetimeFigureOut">
              <a:rPr lang="de-DE" smtClean="0"/>
              <a:t>02.11.2024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D6E6-A381-482A-BCE8-BC27A3E3AB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409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EC6B-574B-48F8-9C05-69E774D206D6}" type="datetimeFigureOut">
              <a:rPr lang="de-DE" smtClean="0"/>
              <a:t>02.11.2024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D6E6-A381-482A-BCE8-BC27A3E3AB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0789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EC6B-574B-48F8-9C05-69E774D206D6}" type="datetimeFigureOut">
              <a:rPr lang="de-DE" smtClean="0"/>
              <a:t>02.11.2024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D6E6-A381-482A-BCE8-BC27A3E3AB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1431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EC6B-574B-48F8-9C05-69E774D206D6}" type="datetimeFigureOut">
              <a:rPr lang="de-DE" smtClean="0"/>
              <a:t>02.11.2024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D6E6-A381-482A-BCE8-BC27A3E3AB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8431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EC6B-574B-48F8-9C05-69E774D206D6}" type="datetimeFigureOut">
              <a:rPr lang="de-DE" smtClean="0"/>
              <a:t>02.11.2024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D6E6-A381-482A-BCE8-BC27A3E3AB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4949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EC6B-574B-48F8-9C05-69E774D206D6}" type="datetimeFigureOut">
              <a:rPr lang="de-DE" smtClean="0"/>
              <a:t>02.11.2024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D6E6-A381-482A-BCE8-BC27A3E3AB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4754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EC6B-574B-48F8-9C05-69E774D206D6}" type="datetimeFigureOut">
              <a:rPr lang="de-DE" smtClean="0"/>
              <a:t>02.11.2024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D6E6-A381-482A-BCE8-BC27A3E3AB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106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6EC6B-574B-48F8-9C05-69E774D206D6}" type="datetimeFigureOut">
              <a:rPr lang="de-DE" smtClean="0"/>
              <a:t>02.11.2024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3D6E6-A381-482A-BCE8-BC27A3E3AB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653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tertitel 5"/>
          <p:cNvSpPr>
            <a:spLocks noGrp="1"/>
          </p:cNvSpPr>
          <p:nvPr>
            <p:ph type="subTitle" idx="1"/>
          </p:nvPr>
        </p:nvSpPr>
        <p:spPr>
          <a:xfrm>
            <a:off x="1021873" y="2564904"/>
            <a:ext cx="7128792" cy="2736304"/>
          </a:xfrm>
        </p:spPr>
        <p:txBody>
          <a:bodyPr>
            <a:normAutofit fontScale="62500" lnSpcReduction="20000"/>
          </a:bodyPr>
          <a:lstStyle/>
          <a:p>
            <a:r>
              <a:rPr lang="de-DE" b="1" dirty="0" smtClean="0">
                <a:solidFill>
                  <a:srgbClr val="0070C0"/>
                </a:solidFill>
              </a:rPr>
              <a:t>Mit Kaffee und Kuchen, sowie kleinen Geschenken</a:t>
            </a:r>
          </a:p>
          <a:p>
            <a:r>
              <a:rPr lang="de-DE" b="1" dirty="0" smtClean="0">
                <a:solidFill>
                  <a:srgbClr val="0070C0"/>
                </a:solidFill>
              </a:rPr>
              <a:t>feiern wir unsere </a:t>
            </a:r>
          </a:p>
          <a:p>
            <a:r>
              <a:rPr lang="de-DE" b="1" dirty="0" smtClean="0">
                <a:solidFill>
                  <a:srgbClr val="0070C0"/>
                </a:solidFill>
              </a:rPr>
              <a:t>Geburtstags (</a:t>
            </a:r>
            <a:r>
              <a:rPr lang="de-DE" b="1" dirty="0" err="1" smtClean="0">
                <a:solidFill>
                  <a:srgbClr val="0070C0"/>
                </a:solidFill>
              </a:rPr>
              <a:t>rund+halbrund</a:t>
            </a:r>
            <a:r>
              <a:rPr lang="de-DE" b="1" dirty="0" smtClean="0">
                <a:solidFill>
                  <a:srgbClr val="0070C0"/>
                </a:solidFill>
              </a:rPr>
              <a:t>) – und Ehejubilare 2024. </a:t>
            </a:r>
          </a:p>
          <a:p>
            <a:endParaRPr lang="de-DE" b="1" dirty="0" smtClean="0">
              <a:solidFill>
                <a:srgbClr val="0070C0"/>
              </a:solidFill>
            </a:endParaRPr>
          </a:p>
          <a:p>
            <a:r>
              <a:rPr lang="de-DE" b="1" dirty="0" smtClean="0">
                <a:solidFill>
                  <a:srgbClr val="0070C0"/>
                </a:solidFill>
              </a:rPr>
              <a:t>Wir freuen uns sehr auf diesen gemeinsamen Nachmittag.</a:t>
            </a:r>
          </a:p>
          <a:p>
            <a:endParaRPr lang="de-DE" dirty="0" smtClean="0">
              <a:solidFill>
                <a:srgbClr val="0070C0"/>
              </a:solidFill>
            </a:endParaRPr>
          </a:p>
          <a:p>
            <a:r>
              <a:rPr lang="de-DE" sz="2600" dirty="0" smtClean="0">
                <a:solidFill>
                  <a:srgbClr val="0070C0"/>
                </a:solidFill>
              </a:rPr>
              <a:t>Eure Obfrau</a:t>
            </a:r>
          </a:p>
          <a:p>
            <a:r>
              <a:rPr lang="de-DE" sz="4600" dirty="0" smtClean="0">
                <a:solidFill>
                  <a:srgbClr val="0070C0"/>
                </a:solidFill>
                <a:latin typeface="Blackadder ITC" panose="04020505051007020D02" pitchFamily="82" charset="0"/>
              </a:rPr>
              <a:t>Ingrid </a:t>
            </a:r>
            <a:r>
              <a:rPr lang="de-DE" sz="4600" dirty="0" err="1" smtClean="0">
                <a:solidFill>
                  <a:srgbClr val="0070C0"/>
                </a:solidFill>
                <a:latin typeface="Blackadder ITC" panose="04020505051007020D02" pitchFamily="82" charset="0"/>
              </a:rPr>
              <a:t>Federl</a:t>
            </a:r>
            <a:endParaRPr lang="de-DE" sz="4600" dirty="0">
              <a:solidFill>
                <a:srgbClr val="0070C0"/>
              </a:solidFill>
              <a:latin typeface="Blackadder ITC" panose="04020505051007020D02" pitchFamily="82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932312" y="10611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827584" y="6093296"/>
            <a:ext cx="7890045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70C0"/>
                </a:solidFill>
              </a:rPr>
              <a:t>Bitte um eure Zu -oder Absage bis spätestens Sonntag, 10.Nov. Tel. 0699-12270919</a:t>
            </a:r>
            <a:endParaRPr lang="de-DE" dirty="0">
              <a:solidFill>
                <a:srgbClr val="0070C0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626692" y="908720"/>
            <a:ext cx="791915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de-DE" sz="4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Einladung zur </a:t>
            </a:r>
            <a:r>
              <a:rPr lang="de-DE" sz="4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Jubilarfeier</a:t>
            </a:r>
            <a:r>
              <a:rPr lang="de-DE" sz="4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2024</a:t>
            </a:r>
            <a:br>
              <a:rPr lang="de-DE" sz="4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de-DE" sz="4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Do, 14.Nov. 14:30 Uhr Hallerhof</a:t>
            </a:r>
            <a:endParaRPr lang="de-DE" sz="4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31" name="Picture 7" descr="C:\Program Files (x86)\Microsoft Office\MEDIA\CAGCAT10\j0216588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332884"/>
            <a:ext cx="1253401" cy="1407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517435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Office PowerPoint</Application>
  <PresentationFormat>Bildschirmpräsentation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Einladung zur Jubilarfeier 2024 Do, 14.Nov. 14:30 Uhr Hallerhof</dc:title>
  <dc:creator>Ingrid</dc:creator>
  <cp:lastModifiedBy>Ingrid</cp:lastModifiedBy>
  <cp:revision>4</cp:revision>
  <cp:lastPrinted>2024-11-02T12:20:57Z</cp:lastPrinted>
  <dcterms:created xsi:type="dcterms:W3CDTF">2024-11-02T11:50:52Z</dcterms:created>
  <dcterms:modified xsi:type="dcterms:W3CDTF">2024-11-02T12:26:01Z</dcterms:modified>
</cp:coreProperties>
</file>