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6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82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73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74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01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0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78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43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43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94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75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0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EC6B-574B-48F8-9C05-69E774D206D6}" type="datetimeFigureOut">
              <a:rPr lang="de-DE" smtClean="0"/>
              <a:t>02.11.2024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D6E6-A381-482A-BCE8-BC27A3E3AB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53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1021873" y="2564904"/>
            <a:ext cx="7128792" cy="2736304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Mit Kaffee und Kuchen, sowie kleinen Geschenken</a:t>
            </a:r>
          </a:p>
          <a:p>
            <a:r>
              <a:rPr lang="de-DE" b="1" dirty="0" smtClean="0">
                <a:solidFill>
                  <a:srgbClr val="0070C0"/>
                </a:solidFill>
              </a:rPr>
              <a:t>feiern wir unsere </a:t>
            </a:r>
          </a:p>
          <a:p>
            <a:r>
              <a:rPr lang="de-DE" b="1" dirty="0" smtClean="0">
                <a:solidFill>
                  <a:srgbClr val="0070C0"/>
                </a:solidFill>
              </a:rPr>
              <a:t>Geburtstags (</a:t>
            </a:r>
            <a:r>
              <a:rPr lang="de-DE" b="1" dirty="0" err="1" smtClean="0">
                <a:solidFill>
                  <a:srgbClr val="0070C0"/>
                </a:solidFill>
              </a:rPr>
              <a:t>rund+halbrund</a:t>
            </a:r>
            <a:r>
              <a:rPr lang="de-DE" b="1" dirty="0" smtClean="0">
                <a:solidFill>
                  <a:srgbClr val="0070C0"/>
                </a:solidFill>
              </a:rPr>
              <a:t>) – und Ehejubilare 2024. </a:t>
            </a:r>
          </a:p>
          <a:p>
            <a:endParaRPr lang="de-DE" b="1" dirty="0" smtClean="0">
              <a:solidFill>
                <a:srgbClr val="0070C0"/>
              </a:solidFill>
            </a:endParaRPr>
          </a:p>
          <a:p>
            <a:r>
              <a:rPr lang="de-DE" b="1" dirty="0" smtClean="0">
                <a:solidFill>
                  <a:srgbClr val="0070C0"/>
                </a:solidFill>
              </a:rPr>
              <a:t>Wir freuen uns sehr auf diesen gemeinsamen Nachmittag.</a:t>
            </a:r>
          </a:p>
          <a:p>
            <a:endParaRPr lang="de-DE" dirty="0" smtClean="0">
              <a:solidFill>
                <a:srgbClr val="0070C0"/>
              </a:solidFill>
            </a:endParaRPr>
          </a:p>
          <a:p>
            <a:r>
              <a:rPr lang="de-DE" sz="2600" dirty="0" smtClean="0">
                <a:solidFill>
                  <a:srgbClr val="0070C0"/>
                </a:solidFill>
              </a:rPr>
              <a:t>Eure Obfrau</a:t>
            </a:r>
          </a:p>
          <a:p>
            <a:r>
              <a:rPr lang="de-DE" sz="4600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Ingrid </a:t>
            </a:r>
            <a:r>
              <a:rPr lang="de-DE" sz="4600" dirty="0" err="1" smtClean="0">
                <a:solidFill>
                  <a:srgbClr val="0070C0"/>
                </a:solidFill>
                <a:latin typeface="Blackadder ITC" panose="04020505051007020D02" pitchFamily="82" charset="0"/>
              </a:rPr>
              <a:t>Federl</a:t>
            </a:r>
            <a:endParaRPr lang="de-DE" sz="4600" dirty="0">
              <a:solidFill>
                <a:srgbClr val="0070C0"/>
              </a:solidFill>
              <a:latin typeface="Blackadder ITC" panose="04020505051007020D02" pitchFamily="82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32312" y="1061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27584" y="6093296"/>
            <a:ext cx="789004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Bitte um eure Zu -oder Absage bis spätestens Sonntag, 10.Nov. Tel. 0699-12270919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26692" y="908720"/>
            <a:ext cx="79191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Einladung zur </a:t>
            </a:r>
            <a:r>
              <a:rPr lang="de-DE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Jubilarfeier</a:t>
            </a:r>
            <a:r>
              <a:rPr lang="de-DE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2024</a:t>
            </a:r>
            <a:br>
              <a:rPr lang="de-DE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de-DE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Do, 14.Nov. 14:30 Uhr Hallerhof</a:t>
            </a:r>
            <a:endParaRPr lang="de-DE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31" name="Picture 7" descr="C:\Program Files (x86)\Microsoft Office\MEDIA\CAGCAT10\j021658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32884"/>
            <a:ext cx="1253401" cy="140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743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 zur Jubilarfeier 2024 Do, 14.Nov. 14:30 Uhr Hallerhof</dc:title>
  <dc:creator>Ingrid</dc:creator>
  <cp:lastModifiedBy>Ingrid</cp:lastModifiedBy>
  <cp:revision>4</cp:revision>
  <cp:lastPrinted>2024-11-02T12:20:57Z</cp:lastPrinted>
  <dcterms:created xsi:type="dcterms:W3CDTF">2024-11-02T11:50:52Z</dcterms:created>
  <dcterms:modified xsi:type="dcterms:W3CDTF">2024-11-02T12:26:01Z</dcterms:modified>
</cp:coreProperties>
</file>